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4"/>
  </p:sldMasterIdLst>
  <p:notesMasterIdLst>
    <p:notesMasterId r:id="rId12"/>
  </p:notesMasterIdLst>
  <p:sldIdLst>
    <p:sldId id="306" r:id="rId5"/>
    <p:sldId id="307" r:id="rId6"/>
    <p:sldId id="308" r:id="rId7"/>
    <p:sldId id="314" r:id="rId8"/>
    <p:sldId id="315" r:id="rId9"/>
    <p:sldId id="316" r:id="rId10"/>
    <p:sldId id="312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92" userDrawn="1">
          <p15:clr>
            <a:srgbClr val="A4A3A4"/>
          </p15:clr>
        </p15:guide>
        <p15:guide id="2" pos="7056" userDrawn="1">
          <p15:clr>
            <a:srgbClr val="A4A3A4"/>
          </p15:clr>
        </p15:guide>
        <p15:guide id="3" orient="horz" pos="3168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84967" autoAdjust="0"/>
  </p:normalViewPr>
  <p:slideViewPr>
    <p:cSldViewPr snapToGrid="0">
      <p:cViewPr varScale="1">
        <p:scale>
          <a:sx n="80" d="100"/>
          <a:sy n="80" d="100"/>
        </p:scale>
        <p:origin x="58" y="182"/>
      </p:cViewPr>
      <p:guideLst>
        <p:guide orient="horz" pos="1392"/>
        <p:guide pos="7056"/>
        <p:guide orient="horz" pos="31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18" Type="http://schemas.microsoft.com/office/2018/10/relationships/authors" Target="author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ill Campbell" userId="c0c4e77a-4978-4cff-bb2c-aae7188b7e25" providerId="ADAL" clId="{91ED25E4-6411-4C16-88C6-15F2589E403F}"/>
    <pc:docChg chg="undo custSel addSld delSld modSld">
      <pc:chgData name="Will Campbell" userId="c0c4e77a-4978-4cff-bb2c-aae7188b7e25" providerId="ADAL" clId="{91ED25E4-6411-4C16-88C6-15F2589E403F}" dt="2022-10-03T02:32:57.785" v="1470" actId="962"/>
      <pc:docMkLst>
        <pc:docMk/>
      </pc:docMkLst>
      <pc:sldChg chg="del">
        <pc:chgData name="Will Campbell" userId="c0c4e77a-4978-4cff-bb2c-aae7188b7e25" providerId="ADAL" clId="{91ED25E4-6411-4C16-88C6-15F2589E403F}" dt="2022-10-02T20:44:21.314" v="44" actId="47"/>
        <pc:sldMkLst>
          <pc:docMk/>
          <pc:sldMk cId="783914445" sldId="294"/>
        </pc:sldMkLst>
      </pc:sldChg>
      <pc:sldChg chg="del">
        <pc:chgData name="Will Campbell" userId="c0c4e77a-4978-4cff-bb2c-aae7188b7e25" providerId="ADAL" clId="{91ED25E4-6411-4C16-88C6-15F2589E403F}" dt="2022-10-02T20:44:21.314" v="44" actId="47"/>
        <pc:sldMkLst>
          <pc:docMk/>
          <pc:sldMk cId="277827655" sldId="295"/>
        </pc:sldMkLst>
      </pc:sldChg>
      <pc:sldChg chg="del">
        <pc:chgData name="Will Campbell" userId="c0c4e77a-4978-4cff-bb2c-aae7188b7e25" providerId="ADAL" clId="{91ED25E4-6411-4C16-88C6-15F2589E403F}" dt="2022-10-02T21:37:51.582" v="796" actId="47"/>
        <pc:sldMkLst>
          <pc:docMk/>
          <pc:sldMk cId="3159288639" sldId="303"/>
        </pc:sldMkLst>
      </pc:sldChg>
      <pc:sldChg chg="del">
        <pc:chgData name="Will Campbell" userId="c0c4e77a-4978-4cff-bb2c-aae7188b7e25" providerId="ADAL" clId="{91ED25E4-6411-4C16-88C6-15F2589E403F}" dt="2022-10-02T21:37:52.217" v="797" actId="47"/>
        <pc:sldMkLst>
          <pc:docMk/>
          <pc:sldMk cId="3124766000" sldId="304"/>
        </pc:sldMkLst>
      </pc:sldChg>
      <pc:sldChg chg="del">
        <pc:chgData name="Will Campbell" userId="c0c4e77a-4978-4cff-bb2c-aae7188b7e25" providerId="ADAL" clId="{91ED25E4-6411-4C16-88C6-15F2589E403F}" dt="2022-10-02T21:37:52.780" v="798" actId="47"/>
        <pc:sldMkLst>
          <pc:docMk/>
          <pc:sldMk cId="1403455250" sldId="305"/>
        </pc:sldMkLst>
      </pc:sldChg>
      <pc:sldChg chg="modSp mod">
        <pc:chgData name="Will Campbell" userId="c0c4e77a-4978-4cff-bb2c-aae7188b7e25" providerId="ADAL" clId="{91ED25E4-6411-4C16-88C6-15F2589E403F}" dt="2022-10-03T00:53:37.974" v="1463" actId="20577"/>
        <pc:sldMkLst>
          <pc:docMk/>
          <pc:sldMk cId="114769864" sldId="306"/>
        </pc:sldMkLst>
        <pc:spChg chg="mod">
          <ac:chgData name="Will Campbell" userId="c0c4e77a-4978-4cff-bb2c-aae7188b7e25" providerId="ADAL" clId="{91ED25E4-6411-4C16-88C6-15F2589E403F}" dt="2022-10-03T00:53:37.974" v="1463" actId="20577"/>
          <ac:spMkLst>
            <pc:docMk/>
            <pc:sldMk cId="114769864" sldId="306"/>
            <ac:spMk id="2" creationId="{C3A9968B-2619-4F71-AB00-4C493E120805}"/>
          </ac:spMkLst>
        </pc:spChg>
      </pc:sldChg>
      <pc:sldChg chg="delSp modSp mod">
        <pc:chgData name="Will Campbell" userId="c0c4e77a-4978-4cff-bb2c-aae7188b7e25" providerId="ADAL" clId="{91ED25E4-6411-4C16-88C6-15F2589E403F}" dt="2022-10-02T21:13:26.890" v="484" actId="113"/>
        <pc:sldMkLst>
          <pc:docMk/>
          <pc:sldMk cId="1613598062" sldId="307"/>
        </pc:sldMkLst>
        <pc:spChg chg="mod">
          <ac:chgData name="Will Campbell" userId="c0c4e77a-4978-4cff-bb2c-aae7188b7e25" providerId="ADAL" clId="{91ED25E4-6411-4C16-88C6-15F2589E403F}" dt="2022-10-02T21:13:26.890" v="484" actId="113"/>
          <ac:spMkLst>
            <pc:docMk/>
            <pc:sldMk cId="1613598062" sldId="307"/>
            <ac:spMk id="3" creationId="{1DDBBC93-70DF-4E4E-98E3-08124185AB18}"/>
          </ac:spMkLst>
        </pc:spChg>
        <pc:spChg chg="mod">
          <ac:chgData name="Will Campbell" userId="c0c4e77a-4978-4cff-bb2c-aae7188b7e25" providerId="ADAL" clId="{91ED25E4-6411-4C16-88C6-15F2589E403F}" dt="2022-10-02T20:40:18.093" v="42" actId="403"/>
          <ac:spMkLst>
            <pc:docMk/>
            <pc:sldMk cId="1613598062" sldId="307"/>
            <ac:spMk id="4" creationId="{65DE74E9-AA78-46C1-845A-0B72FA8AF35E}"/>
          </ac:spMkLst>
        </pc:spChg>
        <pc:spChg chg="del">
          <ac:chgData name="Will Campbell" userId="c0c4e77a-4978-4cff-bb2c-aae7188b7e25" providerId="ADAL" clId="{91ED25E4-6411-4C16-88C6-15F2589E403F}" dt="2022-10-02T20:39:16.104" v="36" actId="478"/>
          <ac:spMkLst>
            <pc:docMk/>
            <pc:sldMk cId="1613598062" sldId="307"/>
            <ac:spMk id="7" creationId="{05C25F72-F9A7-42F9-9720-0801ED77D4D1}"/>
          </ac:spMkLst>
        </pc:spChg>
        <pc:spChg chg="del">
          <ac:chgData name="Will Campbell" userId="c0c4e77a-4978-4cff-bb2c-aae7188b7e25" providerId="ADAL" clId="{91ED25E4-6411-4C16-88C6-15F2589E403F}" dt="2022-10-02T20:44:05.763" v="43" actId="478"/>
          <ac:spMkLst>
            <pc:docMk/>
            <pc:sldMk cId="1613598062" sldId="307"/>
            <ac:spMk id="8" creationId="{AEEDFC2F-FF0A-4EC9-A0BB-0AA2B1E6BA4A}"/>
          </ac:spMkLst>
        </pc:spChg>
      </pc:sldChg>
      <pc:sldChg chg="delSp modSp mod">
        <pc:chgData name="Will Campbell" userId="c0c4e77a-4978-4cff-bb2c-aae7188b7e25" providerId="ADAL" clId="{91ED25E4-6411-4C16-88C6-15F2589E403F}" dt="2022-10-02T22:02:35.829" v="1336" actId="6549"/>
        <pc:sldMkLst>
          <pc:docMk/>
          <pc:sldMk cId="365334912" sldId="308"/>
        </pc:sldMkLst>
        <pc:spChg chg="mod">
          <ac:chgData name="Will Campbell" userId="c0c4e77a-4978-4cff-bb2c-aae7188b7e25" providerId="ADAL" clId="{91ED25E4-6411-4C16-88C6-15F2589E403F}" dt="2022-10-02T20:47:15.729" v="57" actId="207"/>
          <ac:spMkLst>
            <pc:docMk/>
            <pc:sldMk cId="365334912" sldId="308"/>
            <ac:spMk id="3" creationId="{0115FF41-AFA4-4D25-AB42-AB034F4B4FEC}"/>
          </ac:spMkLst>
        </pc:spChg>
        <pc:spChg chg="mod">
          <ac:chgData name="Will Campbell" userId="c0c4e77a-4978-4cff-bb2c-aae7188b7e25" providerId="ADAL" clId="{91ED25E4-6411-4C16-88C6-15F2589E403F}" dt="2022-10-02T22:02:35.829" v="1336" actId="6549"/>
          <ac:spMkLst>
            <pc:docMk/>
            <pc:sldMk cId="365334912" sldId="308"/>
            <ac:spMk id="4" creationId="{B0881FA9-F3B0-4912-B0E1-352094195C30}"/>
          </ac:spMkLst>
        </pc:spChg>
        <pc:spChg chg="del">
          <ac:chgData name="Will Campbell" userId="c0c4e77a-4978-4cff-bb2c-aae7188b7e25" providerId="ADAL" clId="{91ED25E4-6411-4C16-88C6-15F2589E403F}" dt="2022-10-02T21:11:26.183" v="429" actId="478"/>
          <ac:spMkLst>
            <pc:docMk/>
            <pc:sldMk cId="365334912" sldId="308"/>
            <ac:spMk id="9" creationId="{D45C472E-4078-40A0-83A2-652E8356EDCB}"/>
          </ac:spMkLst>
        </pc:spChg>
        <pc:spChg chg="mod">
          <ac:chgData name="Will Campbell" userId="c0c4e77a-4978-4cff-bb2c-aae7188b7e25" providerId="ADAL" clId="{91ED25E4-6411-4C16-88C6-15F2589E403F}" dt="2022-10-02T20:38:23.804" v="19" actId="20577"/>
          <ac:spMkLst>
            <pc:docMk/>
            <pc:sldMk cId="365334912" sldId="308"/>
            <ac:spMk id="10" creationId="{A8C7C3A0-5E78-49C8-B8D4-F3DF62B2BC93}"/>
          </ac:spMkLst>
        </pc:spChg>
      </pc:sldChg>
      <pc:sldChg chg="del">
        <pc:chgData name="Will Campbell" userId="c0c4e77a-4978-4cff-bb2c-aae7188b7e25" providerId="ADAL" clId="{91ED25E4-6411-4C16-88C6-15F2589E403F}" dt="2022-10-02T21:12:08.861" v="477" actId="47"/>
        <pc:sldMkLst>
          <pc:docMk/>
          <pc:sldMk cId="2227882511" sldId="309"/>
        </pc:sldMkLst>
      </pc:sldChg>
      <pc:sldChg chg="del">
        <pc:chgData name="Will Campbell" userId="c0c4e77a-4978-4cff-bb2c-aae7188b7e25" providerId="ADAL" clId="{91ED25E4-6411-4C16-88C6-15F2589E403F}" dt="2022-10-02T21:37:50.303" v="794" actId="47"/>
        <pc:sldMkLst>
          <pc:docMk/>
          <pc:sldMk cId="3561473475" sldId="310"/>
        </pc:sldMkLst>
      </pc:sldChg>
      <pc:sldChg chg="del">
        <pc:chgData name="Will Campbell" userId="c0c4e77a-4978-4cff-bb2c-aae7188b7e25" providerId="ADAL" clId="{91ED25E4-6411-4C16-88C6-15F2589E403F}" dt="2022-10-02T21:37:54.890" v="799" actId="47"/>
        <pc:sldMkLst>
          <pc:docMk/>
          <pc:sldMk cId="3584772686" sldId="311"/>
        </pc:sldMkLst>
      </pc:sldChg>
      <pc:sldChg chg="addSp delSp modSp mod">
        <pc:chgData name="Will Campbell" userId="c0c4e77a-4978-4cff-bb2c-aae7188b7e25" providerId="ADAL" clId="{91ED25E4-6411-4C16-88C6-15F2589E403F}" dt="2022-10-03T00:53:09.888" v="1418" actId="478"/>
        <pc:sldMkLst>
          <pc:docMk/>
          <pc:sldMk cId="927313156" sldId="312"/>
        </pc:sldMkLst>
        <pc:spChg chg="add mod">
          <ac:chgData name="Will Campbell" userId="c0c4e77a-4978-4cff-bb2c-aae7188b7e25" providerId="ADAL" clId="{91ED25E4-6411-4C16-88C6-15F2589E403F}" dt="2022-10-03T00:53:03.600" v="1416" actId="478"/>
          <ac:spMkLst>
            <pc:docMk/>
            <pc:sldMk cId="927313156" sldId="312"/>
            <ac:spMk id="3" creationId="{57C3F377-0D0E-4251-B3EC-F6349A32F74D}"/>
          </ac:spMkLst>
        </pc:spChg>
        <pc:spChg chg="del">
          <ac:chgData name="Will Campbell" userId="c0c4e77a-4978-4cff-bb2c-aae7188b7e25" providerId="ADAL" clId="{91ED25E4-6411-4C16-88C6-15F2589E403F}" dt="2022-10-03T00:53:03.600" v="1416" actId="478"/>
          <ac:spMkLst>
            <pc:docMk/>
            <pc:sldMk cId="927313156" sldId="312"/>
            <ac:spMk id="7" creationId="{42AF1107-8D35-4E35-93C7-D3640946F742}"/>
          </ac:spMkLst>
        </pc:spChg>
        <pc:spChg chg="del">
          <ac:chgData name="Will Campbell" userId="c0c4e77a-4978-4cff-bb2c-aae7188b7e25" providerId="ADAL" clId="{91ED25E4-6411-4C16-88C6-15F2589E403F}" dt="2022-10-03T00:53:07.293" v="1417" actId="478"/>
          <ac:spMkLst>
            <pc:docMk/>
            <pc:sldMk cId="927313156" sldId="312"/>
            <ac:spMk id="22" creationId="{692474E6-3035-46B8-9C05-9B4204E8ED39}"/>
          </ac:spMkLst>
        </pc:spChg>
        <pc:spChg chg="del">
          <ac:chgData name="Will Campbell" userId="c0c4e77a-4978-4cff-bb2c-aae7188b7e25" providerId="ADAL" clId="{91ED25E4-6411-4C16-88C6-15F2589E403F}" dt="2022-10-03T00:53:09.888" v="1418" actId="478"/>
          <ac:spMkLst>
            <pc:docMk/>
            <pc:sldMk cId="927313156" sldId="312"/>
            <ac:spMk id="23" creationId="{DE8D546E-0F46-4CC0-B2B1-8B2430D00C0C}"/>
          </ac:spMkLst>
        </pc:spChg>
      </pc:sldChg>
      <pc:sldChg chg="del">
        <pc:chgData name="Will Campbell" userId="c0c4e77a-4978-4cff-bb2c-aae7188b7e25" providerId="ADAL" clId="{91ED25E4-6411-4C16-88C6-15F2589E403F}" dt="2022-10-02T21:37:51.079" v="795" actId="47"/>
        <pc:sldMkLst>
          <pc:docMk/>
          <pc:sldMk cId="2270028676" sldId="313"/>
        </pc:sldMkLst>
      </pc:sldChg>
      <pc:sldChg chg="addSp delSp modSp new mod">
        <pc:chgData name="Will Campbell" userId="c0c4e77a-4978-4cff-bb2c-aae7188b7e25" providerId="ADAL" clId="{91ED25E4-6411-4C16-88C6-15F2589E403F}" dt="2022-10-02T21:31:10.613" v="743" actId="478"/>
        <pc:sldMkLst>
          <pc:docMk/>
          <pc:sldMk cId="2391153388" sldId="314"/>
        </pc:sldMkLst>
        <pc:spChg chg="del mod">
          <ac:chgData name="Will Campbell" userId="c0c4e77a-4978-4cff-bb2c-aae7188b7e25" providerId="ADAL" clId="{91ED25E4-6411-4C16-88C6-15F2589E403F}" dt="2022-10-02T21:14:06.593" v="487"/>
          <ac:spMkLst>
            <pc:docMk/>
            <pc:sldMk cId="2391153388" sldId="314"/>
            <ac:spMk id="2" creationId="{BF1C71B4-3893-66F0-2784-FC10E38B126D}"/>
          </ac:spMkLst>
        </pc:spChg>
        <pc:spChg chg="mod">
          <ac:chgData name="Will Campbell" userId="c0c4e77a-4978-4cff-bb2c-aae7188b7e25" providerId="ADAL" clId="{91ED25E4-6411-4C16-88C6-15F2589E403F}" dt="2022-10-02T21:14:56.102" v="503" actId="20577"/>
          <ac:spMkLst>
            <pc:docMk/>
            <pc:sldMk cId="2391153388" sldId="314"/>
            <ac:spMk id="3" creationId="{DD22BEF7-5DCD-C267-3AF1-A7125E9714A4}"/>
          </ac:spMkLst>
        </pc:spChg>
        <pc:spChg chg="mod">
          <ac:chgData name="Will Campbell" userId="c0c4e77a-4978-4cff-bb2c-aae7188b7e25" providerId="ADAL" clId="{91ED25E4-6411-4C16-88C6-15F2589E403F}" dt="2022-10-02T21:30:32.191" v="742" actId="20577"/>
          <ac:spMkLst>
            <pc:docMk/>
            <pc:sldMk cId="2391153388" sldId="314"/>
            <ac:spMk id="4" creationId="{BAEFBD55-38F5-DEE8-5055-365F02BEB9C4}"/>
          </ac:spMkLst>
        </pc:spChg>
        <pc:spChg chg="del">
          <ac:chgData name="Will Campbell" userId="c0c4e77a-4978-4cff-bb2c-aae7188b7e25" providerId="ADAL" clId="{91ED25E4-6411-4C16-88C6-15F2589E403F}" dt="2022-10-02T21:31:10.613" v="743" actId="478"/>
          <ac:spMkLst>
            <pc:docMk/>
            <pc:sldMk cId="2391153388" sldId="314"/>
            <ac:spMk id="6" creationId="{0B4095F4-7829-61C3-62FD-56FF44EC2D39}"/>
          </ac:spMkLst>
        </pc:spChg>
        <pc:picChg chg="add mod">
          <ac:chgData name="Will Campbell" userId="c0c4e77a-4978-4cff-bb2c-aae7188b7e25" providerId="ADAL" clId="{91ED25E4-6411-4C16-88C6-15F2589E403F}" dt="2022-10-02T21:14:06.593" v="487"/>
          <ac:picMkLst>
            <pc:docMk/>
            <pc:sldMk cId="2391153388" sldId="314"/>
            <ac:picMk id="8" creationId="{EDAF64E4-B719-0C76-79D9-A1A029E20789}"/>
          </ac:picMkLst>
        </pc:picChg>
      </pc:sldChg>
      <pc:sldChg chg="add del">
        <pc:chgData name="Will Campbell" userId="c0c4e77a-4978-4cff-bb2c-aae7188b7e25" providerId="ADAL" clId="{91ED25E4-6411-4C16-88C6-15F2589E403F}" dt="2022-10-02T21:12:45.182" v="480"/>
        <pc:sldMkLst>
          <pc:docMk/>
          <pc:sldMk cId="3409455411" sldId="315"/>
        </pc:sldMkLst>
      </pc:sldChg>
      <pc:sldChg chg="addSp delSp modSp add mod setBg">
        <pc:chgData name="Will Campbell" userId="c0c4e77a-4978-4cff-bb2c-aae7188b7e25" providerId="ADAL" clId="{91ED25E4-6411-4C16-88C6-15F2589E403F}" dt="2022-10-03T02:32:57.785" v="1470" actId="962"/>
        <pc:sldMkLst>
          <pc:docMk/>
          <pc:sldMk cId="3582670035" sldId="315"/>
        </pc:sldMkLst>
        <pc:spChg chg="mod">
          <ac:chgData name="Will Campbell" userId="c0c4e77a-4978-4cff-bb2c-aae7188b7e25" providerId="ADAL" clId="{91ED25E4-6411-4C16-88C6-15F2589E403F}" dt="2022-10-03T02:32:29.720" v="1466" actId="26606"/>
          <ac:spMkLst>
            <pc:docMk/>
            <pc:sldMk cId="3582670035" sldId="315"/>
            <ac:spMk id="3" creationId="{0115FF41-AFA4-4D25-AB42-AB034F4B4FEC}"/>
          </ac:spMkLst>
        </pc:spChg>
        <pc:spChg chg="mod ord">
          <ac:chgData name="Will Campbell" userId="c0c4e77a-4978-4cff-bb2c-aae7188b7e25" providerId="ADAL" clId="{91ED25E4-6411-4C16-88C6-15F2589E403F}" dt="2022-10-03T02:32:29.720" v="1466" actId="26606"/>
          <ac:spMkLst>
            <pc:docMk/>
            <pc:sldMk cId="3582670035" sldId="315"/>
            <ac:spMk id="4" creationId="{B0881FA9-F3B0-4912-B0E1-352094195C30}"/>
          </ac:spMkLst>
        </pc:spChg>
        <pc:spChg chg="add del mod">
          <ac:chgData name="Will Campbell" userId="c0c4e77a-4978-4cff-bb2c-aae7188b7e25" providerId="ADAL" clId="{91ED25E4-6411-4C16-88C6-15F2589E403F}" dt="2022-10-03T02:32:56.649" v="1468" actId="931"/>
          <ac:spMkLst>
            <pc:docMk/>
            <pc:sldMk cId="3582670035" sldId="315"/>
            <ac:spMk id="5" creationId="{B19A478A-7A8E-02C0-3C0E-53AFE560256D}"/>
          </ac:spMkLst>
        </pc:spChg>
        <pc:spChg chg="mod">
          <ac:chgData name="Will Campbell" userId="c0c4e77a-4978-4cff-bb2c-aae7188b7e25" providerId="ADAL" clId="{91ED25E4-6411-4C16-88C6-15F2589E403F}" dt="2022-10-03T02:32:29.720" v="1466" actId="26606"/>
          <ac:spMkLst>
            <pc:docMk/>
            <pc:sldMk cId="3582670035" sldId="315"/>
            <ac:spMk id="10" creationId="{A8C7C3A0-5E78-49C8-B8D4-F3DF62B2BC93}"/>
          </ac:spMkLst>
        </pc:spChg>
        <pc:spChg chg="mod ord">
          <ac:chgData name="Will Campbell" userId="c0c4e77a-4978-4cff-bb2c-aae7188b7e25" providerId="ADAL" clId="{91ED25E4-6411-4C16-88C6-15F2589E403F}" dt="2022-10-03T02:32:29.720" v="1466" actId="26606"/>
          <ac:spMkLst>
            <pc:docMk/>
            <pc:sldMk cId="3582670035" sldId="315"/>
            <ac:spMk id="11" creationId="{56AE2454-CE9A-4A6B-AB5A-349E0D967654}"/>
          </ac:spMkLst>
        </pc:spChg>
        <pc:spChg chg="add del">
          <ac:chgData name="Will Campbell" userId="c0c4e77a-4978-4cff-bb2c-aae7188b7e25" providerId="ADAL" clId="{91ED25E4-6411-4C16-88C6-15F2589E403F}" dt="2022-10-03T02:32:29.720" v="1466" actId="26606"/>
          <ac:spMkLst>
            <pc:docMk/>
            <pc:sldMk cId="3582670035" sldId="315"/>
            <ac:spMk id="1033" creationId="{8D1AA55E-40D5-461B-A5A8-4AE8AAB71B08}"/>
          </ac:spMkLst>
        </pc:spChg>
        <pc:spChg chg="add del">
          <ac:chgData name="Will Campbell" userId="c0c4e77a-4978-4cff-bb2c-aae7188b7e25" providerId="ADAL" clId="{91ED25E4-6411-4C16-88C6-15F2589E403F}" dt="2022-10-03T02:32:29.720" v="1466" actId="26606"/>
          <ac:spMkLst>
            <pc:docMk/>
            <pc:sldMk cId="3582670035" sldId="315"/>
            <ac:spMk id="1037" creationId="{6CB927A4-E432-4310-9CD5-E89FF5063179}"/>
          </ac:spMkLst>
        </pc:spChg>
        <pc:spChg chg="add del">
          <ac:chgData name="Will Campbell" userId="c0c4e77a-4978-4cff-bb2c-aae7188b7e25" providerId="ADAL" clId="{91ED25E4-6411-4C16-88C6-15F2589E403F}" dt="2022-10-03T02:32:29.720" v="1466" actId="26606"/>
          <ac:spMkLst>
            <pc:docMk/>
            <pc:sldMk cId="3582670035" sldId="315"/>
            <ac:spMk id="1039" creationId="{E3020543-B24B-4EC4-8FFC-8DD88EEA91A8}"/>
          </ac:spMkLst>
        </pc:spChg>
        <pc:picChg chg="add mod">
          <ac:chgData name="Will Campbell" userId="c0c4e77a-4978-4cff-bb2c-aae7188b7e25" providerId="ADAL" clId="{91ED25E4-6411-4C16-88C6-15F2589E403F}" dt="2022-10-03T02:32:57.785" v="1470" actId="962"/>
          <ac:picMkLst>
            <pc:docMk/>
            <pc:sldMk cId="3582670035" sldId="315"/>
            <ac:picMk id="6" creationId="{019C6B48-9A42-AE6E-7ADA-95495D4A3449}"/>
          </ac:picMkLst>
        </pc:picChg>
        <pc:picChg chg="del">
          <ac:chgData name="Will Campbell" userId="c0c4e77a-4978-4cff-bb2c-aae7188b7e25" providerId="ADAL" clId="{91ED25E4-6411-4C16-88C6-15F2589E403F}" dt="2022-10-02T21:33:06.639" v="758" actId="478"/>
          <ac:picMkLst>
            <pc:docMk/>
            <pc:sldMk cId="3582670035" sldId="315"/>
            <ac:picMk id="8" creationId="{B53D1AAB-32B2-4F04-828F-AB1C758AF004}"/>
          </ac:picMkLst>
        </pc:picChg>
        <pc:picChg chg="add del mod">
          <ac:chgData name="Will Campbell" userId="c0c4e77a-4978-4cff-bb2c-aae7188b7e25" providerId="ADAL" clId="{91ED25E4-6411-4C16-88C6-15F2589E403F}" dt="2022-10-03T02:32:30.540" v="1467"/>
          <ac:picMkLst>
            <pc:docMk/>
            <pc:sldMk cId="3582670035" sldId="315"/>
            <ac:picMk id="1026" creationId="{52630CEC-5A2A-03F2-9C55-31C2551D77A5}"/>
          </ac:picMkLst>
        </pc:picChg>
        <pc:cxnChg chg="add del">
          <ac:chgData name="Will Campbell" userId="c0c4e77a-4978-4cff-bb2c-aae7188b7e25" providerId="ADAL" clId="{91ED25E4-6411-4C16-88C6-15F2589E403F}" dt="2022-10-03T02:32:29.720" v="1466" actId="26606"/>
          <ac:cxnSpMkLst>
            <pc:docMk/>
            <pc:sldMk cId="3582670035" sldId="315"/>
            <ac:cxnSpMk id="1031" creationId="{5C05CAAB-DBA2-4548-AD5F-01BB97FBB207}"/>
          </ac:cxnSpMkLst>
        </pc:cxnChg>
        <pc:cxnChg chg="add del">
          <ac:chgData name="Will Campbell" userId="c0c4e77a-4978-4cff-bb2c-aae7188b7e25" providerId="ADAL" clId="{91ED25E4-6411-4C16-88C6-15F2589E403F}" dt="2022-10-03T02:32:29.720" v="1466" actId="26606"/>
          <ac:cxnSpMkLst>
            <pc:docMk/>
            <pc:sldMk cId="3582670035" sldId="315"/>
            <ac:cxnSpMk id="1035" creationId="{7EB498BD-8089-4626-91EA-4978EBEF535E}"/>
          </ac:cxnSpMkLst>
        </pc:cxnChg>
      </pc:sldChg>
      <pc:sldChg chg="addSp delSp modSp add mod">
        <pc:chgData name="Will Campbell" userId="c0c4e77a-4978-4cff-bb2c-aae7188b7e25" providerId="ADAL" clId="{91ED25E4-6411-4C16-88C6-15F2589E403F}" dt="2022-10-02T22:08:59.956" v="1415" actId="1076"/>
        <pc:sldMkLst>
          <pc:docMk/>
          <pc:sldMk cId="3340119362" sldId="316"/>
        </pc:sldMkLst>
        <pc:spChg chg="mod">
          <ac:chgData name="Will Campbell" userId="c0c4e77a-4978-4cff-bb2c-aae7188b7e25" providerId="ADAL" clId="{91ED25E4-6411-4C16-88C6-15F2589E403F}" dt="2022-10-02T22:08:59.956" v="1415" actId="1076"/>
          <ac:spMkLst>
            <pc:docMk/>
            <pc:sldMk cId="3340119362" sldId="316"/>
            <ac:spMk id="3" creationId="{DD22BEF7-5DCD-C267-3AF1-A7125E9714A4}"/>
          </ac:spMkLst>
        </pc:spChg>
        <pc:spChg chg="mod">
          <ac:chgData name="Will Campbell" userId="c0c4e77a-4978-4cff-bb2c-aae7188b7e25" providerId="ADAL" clId="{91ED25E4-6411-4C16-88C6-15F2589E403F}" dt="2022-10-02T22:08:55.340" v="1414" actId="14100"/>
          <ac:spMkLst>
            <pc:docMk/>
            <pc:sldMk cId="3340119362" sldId="316"/>
            <ac:spMk id="4" creationId="{BAEFBD55-38F5-DEE8-5055-365F02BEB9C4}"/>
          </ac:spMkLst>
        </pc:spChg>
        <pc:spChg chg="add del mod">
          <ac:chgData name="Will Campbell" userId="c0c4e77a-4978-4cff-bb2c-aae7188b7e25" providerId="ADAL" clId="{91ED25E4-6411-4C16-88C6-15F2589E403F}" dt="2022-10-02T21:38:30.309" v="800" actId="931"/>
          <ac:spMkLst>
            <pc:docMk/>
            <pc:sldMk cId="3340119362" sldId="316"/>
            <ac:spMk id="6" creationId="{8AC6B2C8-6065-5935-8478-F7A418159D6D}"/>
          </ac:spMkLst>
        </pc:spChg>
        <pc:picChg chg="del">
          <ac:chgData name="Will Campbell" userId="c0c4e77a-4978-4cff-bb2c-aae7188b7e25" providerId="ADAL" clId="{91ED25E4-6411-4C16-88C6-15F2589E403F}" dt="2022-10-02T21:37:36.304" v="792" actId="478"/>
          <ac:picMkLst>
            <pc:docMk/>
            <pc:sldMk cId="3340119362" sldId="316"/>
            <ac:picMk id="8" creationId="{EDAF64E4-B719-0C76-79D9-A1A029E20789}"/>
          </ac:picMkLst>
        </pc:picChg>
        <pc:picChg chg="add mod">
          <ac:chgData name="Will Campbell" userId="c0c4e77a-4978-4cff-bb2c-aae7188b7e25" providerId="ADAL" clId="{91ED25E4-6411-4C16-88C6-15F2589E403F}" dt="2022-10-02T21:38:30.309" v="800" actId="931"/>
          <ac:picMkLst>
            <pc:docMk/>
            <pc:sldMk cId="3340119362" sldId="316"/>
            <ac:picMk id="10" creationId="{1B9B586A-5B4D-CFD9-DA8B-E4373A7096B6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A28068-AFBD-4979-B752-9EB6F90B1386}" type="datetimeFigureOut">
              <a:rPr lang="en-US" smtClean="0"/>
              <a:t>10/2/2022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939589-3E79-4C82-AA4A-FE78234FAA5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49689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l">
              <a:defRPr sz="6000" b="1" i="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1B787A8-0D67-4B7E-9B48-86BD906AB6B5}"/>
              </a:ext>
            </a:extLst>
          </p:cNvPr>
          <p:cNvCxnSpPr>
            <a:cxnSpLocks/>
          </p:cNvCxnSpPr>
          <p:nvPr/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97802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4752" y="1681163"/>
            <a:ext cx="455371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44752" y="2505075"/>
            <a:ext cx="4553712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84848" y="1681163"/>
            <a:ext cx="455371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784848" y="2505075"/>
            <a:ext cx="4553712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raphic 15">
            <a:extLst>
              <a:ext uri="{FF2B5EF4-FFF2-40B4-BE49-F238E27FC236}">
                <a16:creationId xmlns:a16="http://schemas.microsoft.com/office/drawing/2014/main" id="{A9475260-301F-4744-B1DA-7B00F6FB434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Graphic 16">
            <a:extLst>
              <a:ext uri="{FF2B5EF4-FFF2-40B4-BE49-F238E27FC236}">
                <a16:creationId xmlns:a16="http://schemas.microsoft.com/office/drawing/2014/main" id="{9BBD3F4B-0836-48C5-AC68-747456D1DD50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6" name="Graphic 14">
            <a:extLst>
              <a:ext uri="{FF2B5EF4-FFF2-40B4-BE49-F238E27FC236}">
                <a16:creationId xmlns:a16="http://schemas.microsoft.com/office/drawing/2014/main" id="{9B4398D5-99F4-4F83-AA77-9B4177648CAF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75955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4752" y="1681163"/>
            <a:ext cx="28346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44752" y="2505075"/>
            <a:ext cx="283464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983480" y="1681163"/>
            <a:ext cx="28346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983480" y="2505075"/>
            <a:ext cx="283464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raphic 15">
            <a:extLst>
              <a:ext uri="{FF2B5EF4-FFF2-40B4-BE49-F238E27FC236}">
                <a16:creationId xmlns:a16="http://schemas.microsoft.com/office/drawing/2014/main" id="{A9475260-301F-4744-B1DA-7B00F6FB434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Graphic 16">
            <a:extLst>
              <a:ext uri="{FF2B5EF4-FFF2-40B4-BE49-F238E27FC236}">
                <a16:creationId xmlns:a16="http://schemas.microsoft.com/office/drawing/2014/main" id="{9BBD3F4B-0836-48C5-AC68-747456D1DD50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6" name="Graphic 14">
            <a:extLst>
              <a:ext uri="{FF2B5EF4-FFF2-40B4-BE49-F238E27FC236}">
                <a16:creationId xmlns:a16="http://schemas.microsoft.com/office/drawing/2014/main" id="{9B4398D5-99F4-4F83-AA77-9B4177648CAF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2D693B15-7265-4478-9579-62FCD5222D0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531352" y="1769269"/>
            <a:ext cx="28346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5">
            <a:extLst>
              <a:ext uri="{FF2B5EF4-FFF2-40B4-BE49-F238E27FC236}">
                <a16:creationId xmlns:a16="http://schemas.microsoft.com/office/drawing/2014/main" id="{48F9E92F-BB16-4896-A47F-6497C3D705B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531352" y="2593181"/>
            <a:ext cx="283464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730798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91656" y="804672"/>
            <a:ext cx="4434840" cy="886968"/>
          </a:xfrm>
        </p:spPr>
        <p:txBody>
          <a:bodyPr anchor="b"/>
          <a:lstStyle>
            <a:lvl1pPr algn="l">
              <a:defRPr sz="5400" b="0" i="0" cap="none" baseline="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91654" y="1801368"/>
            <a:ext cx="4434840" cy="4754880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811512" y="1591056"/>
            <a:ext cx="3547872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939C974-0ED4-4915-BBF7-1FB00C18AD45}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515930B2-E36D-4D05-A6B3-CA1BF61D50CC}"/>
              </a:ext>
            </a:extLst>
          </p:cNvPr>
          <p:cNvSpPr/>
          <p:nvPr userDrawn="1"/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3464" y="3108960"/>
            <a:ext cx="5221224" cy="3447288"/>
          </a:xfrm>
        </p:spPr>
        <p:txBody>
          <a:bodyPr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12">
            <a:extLst>
              <a:ext uri="{FF2B5EF4-FFF2-40B4-BE49-F238E27FC236}">
                <a16:creationId xmlns:a16="http://schemas.microsoft.com/office/drawing/2014/main" id="{F146D6C1-343E-4F97-A565-55BBB15F4C7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83464" y="301752"/>
            <a:ext cx="2459736" cy="2505456"/>
          </a:xfrm>
        </p:spPr>
        <p:txBody>
          <a:bodyPr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12">
            <a:extLst>
              <a:ext uri="{FF2B5EF4-FFF2-40B4-BE49-F238E27FC236}">
                <a16:creationId xmlns:a16="http://schemas.microsoft.com/office/drawing/2014/main" id="{BA123E2D-4554-47D5-B0EC-0C47EDB4162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044952" y="301752"/>
            <a:ext cx="2459736" cy="2505456"/>
          </a:xfrm>
        </p:spPr>
        <p:txBody>
          <a:bodyPr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78914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3186EA6A-5CD5-4DF7-9C8A-EDFAF28A80D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77111" y="407499"/>
            <a:ext cx="1952279" cy="1952279"/>
          </a:xfrm>
          <a:custGeom>
            <a:avLst/>
            <a:gdLst>
              <a:gd name="connsiteX0" fmla="*/ 976140 w 1952279"/>
              <a:gd name="connsiteY0" fmla="*/ 0 h 1952279"/>
              <a:gd name="connsiteX1" fmla="*/ 1952279 w 1952279"/>
              <a:gd name="connsiteY1" fmla="*/ 976140 h 1952279"/>
              <a:gd name="connsiteX2" fmla="*/ 976140 w 1952279"/>
              <a:gd name="connsiteY2" fmla="*/ 1952279 h 1952279"/>
              <a:gd name="connsiteX3" fmla="*/ 0 w 1952279"/>
              <a:gd name="connsiteY3" fmla="*/ 976140 h 1952279"/>
              <a:gd name="connsiteX4" fmla="*/ 976140 w 1952279"/>
              <a:gd name="connsiteY4" fmla="*/ 0 h 1952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52279" h="1952279">
                <a:moveTo>
                  <a:pt x="976140" y="0"/>
                </a:moveTo>
                <a:cubicBezTo>
                  <a:pt x="1515247" y="0"/>
                  <a:pt x="1952279" y="437033"/>
                  <a:pt x="1952279" y="976140"/>
                </a:cubicBezTo>
                <a:cubicBezTo>
                  <a:pt x="1952279" y="1515246"/>
                  <a:pt x="1515247" y="1952279"/>
                  <a:pt x="976140" y="1952279"/>
                </a:cubicBezTo>
                <a:cubicBezTo>
                  <a:pt x="437033" y="1952279"/>
                  <a:pt x="0" y="1515246"/>
                  <a:pt x="0" y="976140"/>
                </a:cubicBezTo>
                <a:cubicBezTo>
                  <a:pt x="0" y="437033"/>
                  <a:pt x="437033" y="0"/>
                  <a:pt x="976140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83D5117F-F235-498D-99A5-9DE2D665576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28345" y="1972581"/>
            <a:ext cx="2290065" cy="2273502"/>
          </a:xfrm>
          <a:custGeom>
            <a:avLst/>
            <a:gdLst>
              <a:gd name="connsiteX0" fmla="*/ 1145032 w 2290065"/>
              <a:gd name="connsiteY0" fmla="*/ 0 h 2273502"/>
              <a:gd name="connsiteX1" fmla="*/ 2290065 w 2290065"/>
              <a:gd name="connsiteY1" fmla="*/ 1145033 h 2273502"/>
              <a:gd name="connsiteX2" fmla="*/ 1375797 w 2290065"/>
              <a:gd name="connsiteY2" fmla="*/ 2266803 h 2273502"/>
              <a:gd name="connsiteX3" fmla="*/ 1331903 w 2290065"/>
              <a:gd name="connsiteY3" fmla="*/ 2273502 h 2273502"/>
              <a:gd name="connsiteX4" fmla="*/ 958162 w 2290065"/>
              <a:gd name="connsiteY4" fmla="*/ 2273502 h 2273502"/>
              <a:gd name="connsiteX5" fmla="*/ 914268 w 2290065"/>
              <a:gd name="connsiteY5" fmla="*/ 2266803 h 2273502"/>
              <a:gd name="connsiteX6" fmla="*/ 5911 w 2290065"/>
              <a:gd name="connsiteY6" fmla="*/ 1262106 h 2273502"/>
              <a:gd name="connsiteX7" fmla="*/ 0 w 2290065"/>
              <a:gd name="connsiteY7" fmla="*/ 1145053 h 2273502"/>
              <a:gd name="connsiteX8" fmla="*/ 0 w 2290065"/>
              <a:gd name="connsiteY8" fmla="*/ 1145014 h 2273502"/>
              <a:gd name="connsiteX9" fmla="*/ 5911 w 2290065"/>
              <a:gd name="connsiteY9" fmla="*/ 1027960 h 2273502"/>
              <a:gd name="connsiteX10" fmla="*/ 1145032 w 2290065"/>
              <a:gd name="connsiteY10" fmla="*/ 0 h 227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290065" h="2273502">
                <a:moveTo>
                  <a:pt x="1145032" y="0"/>
                </a:moveTo>
                <a:cubicBezTo>
                  <a:pt x="1777417" y="0"/>
                  <a:pt x="2290065" y="512649"/>
                  <a:pt x="2290065" y="1145033"/>
                </a:cubicBezTo>
                <a:cubicBezTo>
                  <a:pt x="2290065" y="1698370"/>
                  <a:pt x="1897569" y="2160033"/>
                  <a:pt x="1375797" y="2266803"/>
                </a:cubicBezTo>
                <a:lnTo>
                  <a:pt x="1331903" y="2273502"/>
                </a:lnTo>
                <a:lnTo>
                  <a:pt x="958162" y="2273502"/>
                </a:lnTo>
                <a:lnTo>
                  <a:pt x="914268" y="2266803"/>
                </a:lnTo>
                <a:cubicBezTo>
                  <a:pt x="429765" y="2167660"/>
                  <a:pt x="56730" y="1762511"/>
                  <a:pt x="5911" y="1262106"/>
                </a:cubicBezTo>
                <a:lnTo>
                  <a:pt x="0" y="1145053"/>
                </a:lnTo>
                <a:lnTo>
                  <a:pt x="0" y="1145014"/>
                </a:lnTo>
                <a:lnTo>
                  <a:pt x="5911" y="1027960"/>
                </a:lnTo>
                <a:cubicBezTo>
                  <a:pt x="64548" y="450571"/>
                  <a:pt x="552172" y="0"/>
                  <a:pt x="1145032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E1E0A794-F1D3-4628-B5B1-9D48AB34C3D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579539" y="4386312"/>
            <a:ext cx="3119293" cy="2462810"/>
          </a:xfrm>
          <a:custGeom>
            <a:avLst/>
            <a:gdLst>
              <a:gd name="connsiteX0" fmla="*/ 1559647 w 3119293"/>
              <a:gd name="connsiteY0" fmla="*/ 0 h 2462810"/>
              <a:gd name="connsiteX1" fmla="*/ 3119293 w 3119293"/>
              <a:gd name="connsiteY1" fmla="*/ 1559647 h 2462810"/>
              <a:gd name="connsiteX2" fmla="*/ 2852930 w 3119293"/>
              <a:gd name="connsiteY2" fmla="*/ 2431660 h 2462810"/>
              <a:gd name="connsiteX3" fmla="*/ 2829636 w 3119293"/>
              <a:gd name="connsiteY3" fmla="*/ 2462810 h 2462810"/>
              <a:gd name="connsiteX4" fmla="*/ 289658 w 3119293"/>
              <a:gd name="connsiteY4" fmla="*/ 2462810 h 2462810"/>
              <a:gd name="connsiteX5" fmla="*/ 266363 w 3119293"/>
              <a:gd name="connsiteY5" fmla="*/ 2431660 h 2462810"/>
              <a:gd name="connsiteX6" fmla="*/ 0 w 3119293"/>
              <a:gd name="connsiteY6" fmla="*/ 1559647 h 2462810"/>
              <a:gd name="connsiteX7" fmla="*/ 1559647 w 3119293"/>
              <a:gd name="connsiteY7" fmla="*/ 0 h 2462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19293" h="2462810">
                <a:moveTo>
                  <a:pt x="1559647" y="0"/>
                </a:moveTo>
                <a:cubicBezTo>
                  <a:pt x="2421016" y="0"/>
                  <a:pt x="3119293" y="698278"/>
                  <a:pt x="3119293" y="1559647"/>
                </a:cubicBezTo>
                <a:cubicBezTo>
                  <a:pt x="3119293" y="1882660"/>
                  <a:pt x="3021098" y="2182739"/>
                  <a:pt x="2852930" y="2431660"/>
                </a:cubicBezTo>
                <a:lnTo>
                  <a:pt x="2829636" y="2462810"/>
                </a:lnTo>
                <a:lnTo>
                  <a:pt x="289658" y="2462810"/>
                </a:lnTo>
                <a:lnTo>
                  <a:pt x="266363" y="2431660"/>
                </a:lnTo>
                <a:cubicBezTo>
                  <a:pt x="98195" y="2182739"/>
                  <a:pt x="0" y="1882660"/>
                  <a:pt x="0" y="1559647"/>
                </a:cubicBezTo>
                <a:cubicBezTo>
                  <a:pt x="0" y="698278"/>
                  <a:pt x="698278" y="0"/>
                  <a:pt x="155964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B8D3F45B-B631-47D3-A33C-71CEC2B3602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92905" y="4018982"/>
            <a:ext cx="3854161" cy="2839018"/>
          </a:xfrm>
          <a:custGeom>
            <a:avLst/>
            <a:gdLst>
              <a:gd name="connsiteX0" fmla="*/ 1927061 w 3854161"/>
              <a:gd name="connsiteY0" fmla="*/ 0 h 2839018"/>
              <a:gd name="connsiteX1" fmla="*/ 1927101 w 3854161"/>
              <a:gd name="connsiteY1" fmla="*/ 0 h 2839018"/>
              <a:gd name="connsiteX2" fmla="*/ 2124114 w 3854161"/>
              <a:gd name="connsiteY2" fmla="*/ 9948 h 2839018"/>
              <a:gd name="connsiteX3" fmla="*/ 3854161 w 3854161"/>
              <a:gd name="connsiteY3" fmla="*/ 1927080 h 2839018"/>
              <a:gd name="connsiteX4" fmla="*/ 3702722 w 3854161"/>
              <a:gd name="connsiteY4" fmla="*/ 2677187 h 2839018"/>
              <a:gd name="connsiteX5" fmla="*/ 3624763 w 3854161"/>
              <a:gd name="connsiteY5" fmla="*/ 2839018 h 2839018"/>
              <a:gd name="connsiteX6" fmla="*/ 229398 w 3854161"/>
              <a:gd name="connsiteY6" fmla="*/ 2839018 h 2839018"/>
              <a:gd name="connsiteX7" fmla="*/ 151440 w 3854161"/>
              <a:gd name="connsiteY7" fmla="*/ 2677187 h 2839018"/>
              <a:gd name="connsiteX8" fmla="*/ 0 w 3854161"/>
              <a:gd name="connsiteY8" fmla="*/ 1927080 h 2839018"/>
              <a:gd name="connsiteX9" fmla="*/ 1730048 w 3854161"/>
              <a:gd name="connsiteY9" fmla="*/ 9948 h 2839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854161" h="2839018">
                <a:moveTo>
                  <a:pt x="1927061" y="0"/>
                </a:moveTo>
                <a:lnTo>
                  <a:pt x="1927101" y="0"/>
                </a:lnTo>
                <a:lnTo>
                  <a:pt x="2124114" y="9948"/>
                </a:lnTo>
                <a:cubicBezTo>
                  <a:pt x="3095856" y="108634"/>
                  <a:pt x="3854161" y="929301"/>
                  <a:pt x="3854161" y="1927080"/>
                </a:cubicBezTo>
                <a:cubicBezTo>
                  <a:pt x="3854161" y="2193154"/>
                  <a:pt x="3800237" y="2446634"/>
                  <a:pt x="3702722" y="2677187"/>
                </a:cubicBezTo>
                <a:lnTo>
                  <a:pt x="3624763" y="2839018"/>
                </a:lnTo>
                <a:lnTo>
                  <a:pt x="229398" y="2839018"/>
                </a:lnTo>
                <a:lnTo>
                  <a:pt x="151440" y="2677187"/>
                </a:lnTo>
                <a:cubicBezTo>
                  <a:pt x="53924" y="2446634"/>
                  <a:pt x="0" y="2193154"/>
                  <a:pt x="0" y="1927080"/>
                </a:cubicBezTo>
                <a:cubicBezTo>
                  <a:pt x="0" y="929301"/>
                  <a:pt x="758305" y="108634"/>
                  <a:pt x="1730048" y="99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0" y="585216"/>
            <a:ext cx="5276088" cy="2276856"/>
          </a:xfrm>
        </p:spPr>
        <p:txBody>
          <a:bodyPr anchor="b"/>
          <a:lstStyle>
            <a:lvl1pPr algn="r">
              <a:defRPr sz="4800" b="1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201168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9/3/20XX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938528"/>
            <a:ext cx="278892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Graphic 32">
            <a:extLst>
              <a:ext uri="{FF2B5EF4-FFF2-40B4-BE49-F238E27FC236}">
                <a16:creationId xmlns:a16="http://schemas.microsoft.com/office/drawing/2014/main" id="{846CD0EA-B0AA-4845-81A5-4ADD7C58B12F}"/>
              </a:ext>
            </a:extLst>
          </p:cNvPr>
          <p:cNvSpPr/>
          <p:nvPr userDrawn="1"/>
        </p:nvSpPr>
        <p:spPr>
          <a:xfrm>
            <a:off x="1472366" y="1859534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0" name="Graphic 33">
            <a:extLst>
              <a:ext uri="{FF2B5EF4-FFF2-40B4-BE49-F238E27FC236}">
                <a16:creationId xmlns:a16="http://schemas.microsoft.com/office/drawing/2014/main" id="{0E97A0CB-7CB1-47F0-BD48-EEECBAC39CD2}"/>
              </a:ext>
            </a:extLst>
          </p:cNvPr>
          <p:cNvSpPr/>
          <p:nvPr userDrawn="1"/>
        </p:nvSpPr>
        <p:spPr>
          <a:xfrm>
            <a:off x="2014523" y="3146867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2" name="Graphic 31">
            <a:extLst>
              <a:ext uri="{FF2B5EF4-FFF2-40B4-BE49-F238E27FC236}">
                <a16:creationId xmlns:a16="http://schemas.microsoft.com/office/drawing/2014/main" id="{477816C9-06CB-4BC5-B26B-6A2877BD941A}"/>
              </a:ext>
            </a:extLst>
          </p:cNvPr>
          <p:cNvSpPr/>
          <p:nvPr userDrawn="1"/>
        </p:nvSpPr>
        <p:spPr>
          <a:xfrm>
            <a:off x="5404920" y="450829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3AE7F8D-AE68-4A83-BAB5-3A97D473CE3C}"/>
              </a:ext>
            </a:extLst>
          </p:cNvPr>
          <p:cNvCxnSpPr>
            <a:cxnSpLocks/>
          </p:cNvCxnSpPr>
          <p:nvPr userDrawn="1"/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60720" y="3127248"/>
            <a:ext cx="5276088" cy="1124712"/>
          </a:xfrm>
        </p:spPr>
        <p:txBody>
          <a:bodyPr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10451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7596AF9-469C-436D-B7D2-77952EF1825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32910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FF36D6-399B-43E3-84DD-9FC5119EC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234AB7-3B85-4028-A500-5A1BDBF45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1F40F0-9909-442F-BBA4-409D061ED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53C1207-D1C8-49E3-8837-E2B89D366FA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8676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0F214-646F-4D81-AD12-65628EC98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F71768-C3FA-49EF-99EF-06E6C3B284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DA6F24-ED6C-4D12-A9D6-EE37FBD686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E6AACE-FAFB-4934-8E3C-AB5B21635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1533EA-D0F8-4C79-8721-F190DE2D2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59BAC9-F101-4394-BBA4-3D21A3497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F3A79C9-7EDC-44F6-AC48-5DD98A7695AD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68059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CB71F-B6C2-4866-BC97-304F78816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5ED73B-8413-478D-80D7-B78B69763B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BDF226-1B94-4D2D-98B3-7B932FB17D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0C4E9A-CA29-4CCD-ACFA-B29F80FBA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A5B7BE-3F1B-4FF3-B1D7-6E39B99D0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2F18F1-E27E-470E-AE13-4755DEE63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0F08750-B7F2-4119-B151-68DE774813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7755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2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8448" y="594360"/>
            <a:ext cx="6272784" cy="2843784"/>
          </a:xfrm>
        </p:spPr>
        <p:txBody>
          <a:bodyPr anchor="b"/>
          <a:lstStyle>
            <a:lvl1pPr algn="l">
              <a:defRPr sz="5400" b="1" i="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41848" y="4700016"/>
            <a:ext cx="5093208" cy="1197864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E825845-66DD-4B77-A729-CD97D156FE6C}"/>
              </a:ext>
            </a:extLst>
          </p:cNvPr>
          <p:cNvCxnSpPr>
            <a:cxnSpLocks/>
          </p:cNvCxnSpPr>
          <p:nvPr userDrawn="1"/>
        </p:nvCxnSpPr>
        <p:spPr>
          <a:xfrm>
            <a:off x="1301262" y="3496322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Graphic 12">
            <a:extLst>
              <a:ext uri="{FF2B5EF4-FFF2-40B4-BE49-F238E27FC236}">
                <a16:creationId xmlns:a16="http://schemas.microsoft.com/office/drawing/2014/main" id="{818B4386-1FCF-4ACE-BE25-AF9CC5E2256F}"/>
              </a:ext>
            </a:extLst>
          </p:cNvPr>
          <p:cNvSpPr/>
          <p:nvPr userDrawn="1"/>
        </p:nvSpPr>
        <p:spPr>
          <a:xfrm>
            <a:off x="8217780" y="2973840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1" name="Graphic 13">
            <a:extLst>
              <a:ext uri="{FF2B5EF4-FFF2-40B4-BE49-F238E27FC236}">
                <a16:creationId xmlns:a16="http://schemas.microsoft.com/office/drawing/2014/main" id="{19319560-50ED-4963-A2CF-74663239D426}"/>
              </a:ext>
            </a:extLst>
          </p:cNvPr>
          <p:cNvSpPr/>
          <p:nvPr userDrawn="1"/>
        </p:nvSpPr>
        <p:spPr>
          <a:xfrm>
            <a:off x="7859002" y="2744546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3" name="Graphic 15">
            <a:extLst>
              <a:ext uri="{FF2B5EF4-FFF2-40B4-BE49-F238E27FC236}">
                <a16:creationId xmlns:a16="http://schemas.microsoft.com/office/drawing/2014/main" id="{E5ABBDAD-943D-48F3-9C80-B29C48966C79}"/>
              </a:ext>
            </a:extLst>
          </p:cNvPr>
          <p:cNvSpPr/>
          <p:nvPr userDrawn="1"/>
        </p:nvSpPr>
        <p:spPr>
          <a:xfrm>
            <a:off x="7843462" y="3198265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79060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34120D15-E48C-4FBE-BB95-24DB36D9F4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366432" y="2530058"/>
            <a:ext cx="3707972" cy="3707971"/>
          </a:xfrm>
          <a:custGeom>
            <a:avLst/>
            <a:gdLst>
              <a:gd name="connsiteX0" fmla="*/ 1853986 w 3707972"/>
              <a:gd name="connsiteY0" fmla="*/ 0 h 3707971"/>
              <a:gd name="connsiteX1" fmla="*/ 3707972 w 3707972"/>
              <a:gd name="connsiteY1" fmla="*/ 1853986 h 3707971"/>
              <a:gd name="connsiteX2" fmla="*/ 2043545 w 3707972"/>
              <a:gd name="connsiteY2" fmla="*/ 3698400 h 3707971"/>
              <a:gd name="connsiteX3" fmla="*/ 1854006 w 3707972"/>
              <a:gd name="connsiteY3" fmla="*/ 3707971 h 3707971"/>
              <a:gd name="connsiteX4" fmla="*/ 1853966 w 3707972"/>
              <a:gd name="connsiteY4" fmla="*/ 3707971 h 3707971"/>
              <a:gd name="connsiteX5" fmla="*/ 1664427 w 3707972"/>
              <a:gd name="connsiteY5" fmla="*/ 3698400 h 3707971"/>
              <a:gd name="connsiteX6" fmla="*/ 0 w 3707972"/>
              <a:gd name="connsiteY6" fmla="*/ 1853986 h 3707971"/>
              <a:gd name="connsiteX7" fmla="*/ 1853986 w 3707972"/>
              <a:gd name="connsiteY7" fmla="*/ 0 h 370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07972" h="3707971">
                <a:moveTo>
                  <a:pt x="1853986" y="0"/>
                </a:moveTo>
                <a:cubicBezTo>
                  <a:pt x="2877914" y="0"/>
                  <a:pt x="3707972" y="830058"/>
                  <a:pt x="3707972" y="1853986"/>
                </a:cubicBezTo>
                <a:cubicBezTo>
                  <a:pt x="3707972" y="2813919"/>
                  <a:pt x="2978429" y="3603458"/>
                  <a:pt x="2043545" y="3698400"/>
                </a:cubicBezTo>
                <a:lnTo>
                  <a:pt x="1854006" y="3707971"/>
                </a:lnTo>
                <a:lnTo>
                  <a:pt x="1853966" y="3707971"/>
                </a:lnTo>
                <a:lnTo>
                  <a:pt x="1664427" y="3698400"/>
                </a:lnTo>
                <a:cubicBezTo>
                  <a:pt x="729543" y="3603458"/>
                  <a:pt x="0" y="2813919"/>
                  <a:pt x="0" y="1853986"/>
                </a:cubicBezTo>
                <a:cubicBezTo>
                  <a:pt x="0" y="830058"/>
                  <a:pt x="830058" y="0"/>
                  <a:pt x="1853986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02936" y="585216"/>
            <a:ext cx="5833872" cy="2276856"/>
          </a:xfrm>
        </p:spPr>
        <p:txBody>
          <a:bodyPr anchor="b"/>
          <a:lstStyle>
            <a:lvl1pPr algn="r">
              <a:defRPr sz="6000" b="1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201168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9/3/20XX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938528"/>
            <a:ext cx="278892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3AE7F8D-AE68-4A83-BAB5-3A97D473CE3C}"/>
              </a:ext>
            </a:extLst>
          </p:cNvPr>
          <p:cNvCxnSpPr>
            <a:cxnSpLocks/>
          </p:cNvCxnSpPr>
          <p:nvPr userDrawn="1"/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202936" y="3127248"/>
            <a:ext cx="5833872" cy="3118104"/>
          </a:xfrm>
        </p:spPr>
        <p:txBody>
          <a:bodyPr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Graphic 12">
            <a:extLst>
              <a:ext uri="{FF2B5EF4-FFF2-40B4-BE49-F238E27FC236}">
                <a16:creationId xmlns:a16="http://schemas.microsoft.com/office/drawing/2014/main" id="{EA1B6985-3E5A-40F4-9268-D4AB3BBF8C91}"/>
              </a:ext>
            </a:extLst>
          </p:cNvPr>
          <p:cNvSpPr/>
          <p:nvPr userDrawn="1"/>
        </p:nvSpPr>
        <p:spPr>
          <a:xfrm>
            <a:off x="4745394" y="276027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3" name="Graphic 13">
            <a:extLst>
              <a:ext uri="{FF2B5EF4-FFF2-40B4-BE49-F238E27FC236}">
                <a16:creationId xmlns:a16="http://schemas.microsoft.com/office/drawing/2014/main" id="{338BC906-9D03-4280-85E8-21A81BC21D73}"/>
              </a:ext>
            </a:extLst>
          </p:cNvPr>
          <p:cNvSpPr/>
          <p:nvPr userDrawn="1"/>
        </p:nvSpPr>
        <p:spPr>
          <a:xfrm>
            <a:off x="4386614" y="253098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7" name="Graphic 15">
            <a:extLst>
              <a:ext uri="{FF2B5EF4-FFF2-40B4-BE49-F238E27FC236}">
                <a16:creationId xmlns:a16="http://schemas.microsoft.com/office/drawing/2014/main" id="{C5C06D53-C9F6-47E8-BFE1-B8193A1AED8B}"/>
              </a:ext>
            </a:extLst>
          </p:cNvPr>
          <p:cNvSpPr/>
          <p:nvPr userDrawn="1"/>
        </p:nvSpPr>
        <p:spPr>
          <a:xfrm>
            <a:off x="1669987" y="6031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0768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E62FC6D8-DD87-4B93-8491-43C84EE63FE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51965" y="1665520"/>
            <a:ext cx="4266960" cy="4266968"/>
          </a:xfrm>
          <a:custGeom>
            <a:avLst/>
            <a:gdLst>
              <a:gd name="connsiteX0" fmla="*/ 2133823 w 4266960"/>
              <a:gd name="connsiteY0" fmla="*/ 0 h 4266968"/>
              <a:gd name="connsiteX1" fmla="*/ 4256628 w 4266960"/>
              <a:gd name="connsiteY1" fmla="*/ 1915652 h 4266968"/>
              <a:gd name="connsiteX2" fmla="*/ 4266960 w 4266960"/>
              <a:gd name="connsiteY2" fmla="*/ 2120258 h 4266968"/>
              <a:gd name="connsiteX3" fmla="*/ 4266960 w 4266960"/>
              <a:gd name="connsiteY3" fmla="*/ 2147389 h 4266968"/>
              <a:gd name="connsiteX4" fmla="*/ 4256628 w 4266960"/>
              <a:gd name="connsiteY4" fmla="*/ 2351994 h 4266968"/>
              <a:gd name="connsiteX5" fmla="*/ 2351994 w 4266960"/>
              <a:gd name="connsiteY5" fmla="*/ 4256629 h 4266968"/>
              <a:gd name="connsiteX6" fmla="*/ 2147230 w 4266960"/>
              <a:gd name="connsiteY6" fmla="*/ 4266968 h 4266968"/>
              <a:gd name="connsiteX7" fmla="*/ 2120416 w 4266960"/>
              <a:gd name="connsiteY7" fmla="*/ 4266968 h 4266968"/>
              <a:gd name="connsiteX8" fmla="*/ 1915652 w 4266960"/>
              <a:gd name="connsiteY8" fmla="*/ 4256629 h 4266968"/>
              <a:gd name="connsiteX9" fmla="*/ 0 w 4266960"/>
              <a:gd name="connsiteY9" fmla="*/ 2133823 h 4266968"/>
              <a:gd name="connsiteX10" fmla="*/ 2133823 w 4266960"/>
              <a:gd name="connsiteY10" fmla="*/ 0 h 426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66960" h="4266968">
                <a:moveTo>
                  <a:pt x="2133823" y="0"/>
                </a:moveTo>
                <a:cubicBezTo>
                  <a:pt x="3238644" y="0"/>
                  <a:pt x="4147355" y="839660"/>
                  <a:pt x="4256628" y="1915652"/>
                </a:cubicBezTo>
                <a:lnTo>
                  <a:pt x="4266960" y="2120258"/>
                </a:lnTo>
                <a:lnTo>
                  <a:pt x="4266960" y="2147389"/>
                </a:lnTo>
                <a:lnTo>
                  <a:pt x="4256628" y="2351994"/>
                </a:lnTo>
                <a:cubicBezTo>
                  <a:pt x="4154640" y="3356254"/>
                  <a:pt x="3356253" y="4154640"/>
                  <a:pt x="2351994" y="4256629"/>
                </a:cubicBezTo>
                <a:lnTo>
                  <a:pt x="2147230" y="4266968"/>
                </a:lnTo>
                <a:lnTo>
                  <a:pt x="2120416" y="4266968"/>
                </a:lnTo>
                <a:lnTo>
                  <a:pt x="1915652" y="4256629"/>
                </a:lnTo>
                <a:cubicBezTo>
                  <a:pt x="839660" y="4147356"/>
                  <a:pt x="0" y="3238645"/>
                  <a:pt x="0" y="2133823"/>
                </a:cubicBezTo>
                <a:cubicBezTo>
                  <a:pt x="0" y="955346"/>
                  <a:pt x="955346" y="0"/>
                  <a:pt x="213382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1335024"/>
            <a:ext cx="6190488" cy="1179576"/>
          </a:xfrm>
        </p:spPr>
        <p:txBody>
          <a:bodyPr lIns="91440" tIns="45720" rIns="91440" bIns="45720"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0392" y="2825496"/>
            <a:ext cx="6190488" cy="3346704"/>
          </a:xfrm>
        </p:spPr>
        <p:txBody>
          <a:bodyPr/>
          <a:lstStyle>
            <a:lvl1pPr marL="0" indent="0">
              <a:lnSpc>
                <a:spcPct val="110000"/>
              </a:lnSpc>
              <a:buNone/>
              <a:defRPr sz="2000"/>
            </a:lvl1pPr>
            <a:lvl2pPr marL="228600">
              <a:defRPr sz="1800"/>
            </a:lvl2pPr>
            <a:lvl3pPr marL="457200">
              <a:defRPr sz="1600"/>
            </a:lvl3pPr>
            <a:lvl4pPr marL="68580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964424" y="621792"/>
            <a:ext cx="4114800" cy="365125"/>
          </a:xfrm>
        </p:spPr>
        <p:txBody>
          <a:bodyPr/>
          <a:lstStyle>
            <a:lvl1pPr>
              <a:defRPr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A8B3D0E-ED3F-46FA-AE79-5FEFDE9168E3}"/>
              </a:ext>
            </a:extLst>
          </p:cNvPr>
          <p:cNvCxnSpPr>
            <a:cxnSpLocks/>
          </p:cNvCxnSpPr>
          <p:nvPr userDrawn="1"/>
        </p:nvCxnSpPr>
        <p:spPr>
          <a:xfrm>
            <a:off x="0" y="806470"/>
            <a:ext cx="7903723" cy="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08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Graphic 10">
            <a:extLst>
              <a:ext uri="{FF2B5EF4-FFF2-40B4-BE49-F238E27FC236}">
                <a16:creationId xmlns:a16="http://schemas.microsoft.com/office/drawing/2014/main" id="{AAD06B87-D9B2-4F94-B734-A8F039A2033F}"/>
              </a:ext>
            </a:extLst>
          </p:cNvPr>
          <p:cNvSpPr/>
          <p:nvPr userDrawn="1"/>
        </p:nvSpPr>
        <p:spPr>
          <a:xfrm>
            <a:off x="11281590" y="2070656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9" name="Graphic 11">
            <a:extLst>
              <a:ext uri="{FF2B5EF4-FFF2-40B4-BE49-F238E27FC236}">
                <a16:creationId xmlns:a16="http://schemas.microsoft.com/office/drawing/2014/main" id="{BB13A13C-36EA-4B13-9175-C5FE95B34D33}"/>
              </a:ext>
            </a:extLst>
          </p:cNvPr>
          <p:cNvSpPr/>
          <p:nvPr userDrawn="1"/>
        </p:nvSpPr>
        <p:spPr>
          <a:xfrm>
            <a:off x="10969280" y="178001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71113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63040"/>
            <a:ext cx="9144000" cy="2340864"/>
          </a:xfrm>
        </p:spPr>
        <p:txBody>
          <a:bodyPr anchor="b">
            <a:normAutofit/>
          </a:bodyPr>
          <a:lstStyle>
            <a:lvl1pPr algn="ctr">
              <a:defRPr sz="6000" b="1" i="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3858768"/>
            <a:ext cx="9144000" cy="132588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Graphic 12">
            <a:extLst>
              <a:ext uri="{FF2B5EF4-FFF2-40B4-BE49-F238E27FC236}">
                <a16:creationId xmlns:a16="http://schemas.microsoft.com/office/drawing/2014/main" id="{8A41917E-4B97-447C-98AB-970D625F1DE6}"/>
              </a:ext>
            </a:extLst>
          </p:cNvPr>
          <p:cNvSpPr/>
          <p:nvPr userDrawn="1"/>
        </p:nvSpPr>
        <p:spPr>
          <a:xfrm>
            <a:off x="10772266" y="3054359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5" name="Graphic 13">
            <a:extLst>
              <a:ext uri="{FF2B5EF4-FFF2-40B4-BE49-F238E27FC236}">
                <a16:creationId xmlns:a16="http://schemas.microsoft.com/office/drawing/2014/main" id="{3B3FD238-4561-4AF8-A1F1-185B0CAFE2AC}"/>
              </a:ext>
            </a:extLst>
          </p:cNvPr>
          <p:cNvSpPr/>
          <p:nvPr userDrawn="1"/>
        </p:nvSpPr>
        <p:spPr>
          <a:xfrm>
            <a:off x="10724364" y="2515838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6" name="Graphic 15">
            <a:extLst>
              <a:ext uri="{FF2B5EF4-FFF2-40B4-BE49-F238E27FC236}">
                <a16:creationId xmlns:a16="http://schemas.microsoft.com/office/drawing/2014/main" id="{BAB9414C-AE69-4648-873E-9CE6B2DF8A71}"/>
              </a:ext>
            </a:extLst>
          </p:cNvPr>
          <p:cNvSpPr/>
          <p:nvPr userDrawn="1"/>
        </p:nvSpPr>
        <p:spPr>
          <a:xfrm>
            <a:off x="11024834" y="2787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7" name="Graphic 22">
            <a:extLst>
              <a:ext uri="{FF2B5EF4-FFF2-40B4-BE49-F238E27FC236}">
                <a16:creationId xmlns:a16="http://schemas.microsoft.com/office/drawing/2014/main" id="{3BF75235-4E6E-4184-82A5-EE6FE7993BBC}"/>
              </a:ext>
            </a:extLst>
          </p:cNvPr>
          <p:cNvSpPr/>
          <p:nvPr userDrawn="1"/>
        </p:nvSpPr>
        <p:spPr>
          <a:xfrm>
            <a:off x="1261869" y="2633448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1" name="Graphic 21">
            <a:extLst>
              <a:ext uri="{FF2B5EF4-FFF2-40B4-BE49-F238E27FC236}">
                <a16:creationId xmlns:a16="http://schemas.microsoft.com/office/drawing/2014/main" id="{E66FE37C-2F4B-42DA-BFF6-92DD00BDC49B}"/>
              </a:ext>
            </a:extLst>
          </p:cNvPr>
          <p:cNvSpPr/>
          <p:nvPr userDrawn="1"/>
        </p:nvSpPr>
        <p:spPr>
          <a:xfrm>
            <a:off x="1064053" y="3083338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chemeClr val="bg1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3" name="Graphic 23">
            <a:extLst>
              <a:ext uri="{FF2B5EF4-FFF2-40B4-BE49-F238E27FC236}">
                <a16:creationId xmlns:a16="http://schemas.microsoft.com/office/drawing/2014/main" id="{DDD38822-731A-48DA-A8A0-FBBAF7A6D65D}"/>
              </a:ext>
            </a:extLst>
          </p:cNvPr>
          <p:cNvSpPr/>
          <p:nvPr userDrawn="1"/>
        </p:nvSpPr>
        <p:spPr>
          <a:xfrm>
            <a:off x="1413405" y="3492870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24820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C05CAAB-DBA2-4548-AD5F-01BB97FBB207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17450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91656" y="841248"/>
            <a:ext cx="4434840" cy="3236976"/>
          </a:xfrm>
        </p:spPr>
        <p:txBody>
          <a:bodyPr anchor="b"/>
          <a:lstStyle>
            <a:lvl1pPr algn="l">
              <a:lnSpc>
                <a:spcPct val="110000"/>
              </a:lnSpc>
              <a:spcBef>
                <a:spcPts val="1000"/>
              </a:spcBef>
              <a:defRPr sz="3600" b="0" i="0" cap="none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91655" y="4498848"/>
            <a:ext cx="4434835" cy="510474"/>
          </a:xfrm>
        </p:spPr>
        <p:txBody>
          <a:bodyPr/>
          <a:lstStyle>
            <a:lvl1pPr marL="0" indent="0" algn="l">
              <a:lnSpc>
                <a:spcPct val="11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811512" y="1591056"/>
            <a:ext cx="3547872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939C974-0ED4-4915-BBF7-1FB00C18AD45}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515930B2-E36D-4D05-A6B3-CA1BF61D50CC}"/>
              </a:ext>
            </a:extLst>
          </p:cNvPr>
          <p:cNvSpPr/>
          <p:nvPr userDrawn="1"/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3464" y="301752"/>
            <a:ext cx="5221224" cy="6263640"/>
          </a:xfrm>
        </p:spPr>
        <p:txBody>
          <a:bodyPr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90486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365125"/>
            <a:ext cx="10771632" cy="1325563"/>
          </a:xfrm>
        </p:spPr>
        <p:txBody>
          <a:bodyPr/>
          <a:lstStyle>
            <a:lvl1pPr>
              <a:defRPr sz="5400" b="1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72" y="1825625"/>
            <a:ext cx="10771632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03920" y="841248"/>
            <a:ext cx="363016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Graphic 22">
            <a:extLst>
              <a:ext uri="{FF2B5EF4-FFF2-40B4-BE49-F238E27FC236}">
                <a16:creationId xmlns:a16="http://schemas.microsoft.com/office/drawing/2014/main" id="{4EADA2ED-8A8C-4D17-8798-F26BF3B4CE25}"/>
              </a:ext>
            </a:extLst>
          </p:cNvPr>
          <p:cNvSpPr/>
          <p:nvPr userDrawn="1"/>
        </p:nvSpPr>
        <p:spPr>
          <a:xfrm>
            <a:off x="11202264" y="344083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1" name="Graphic 23">
            <a:extLst>
              <a:ext uri="{FF2B5EF4-FFF2-40B4-BE49-F238E27FC236}">
                <a16:creationId xmlns:a16="http://schemas.microsoft.com/office/drawing/2014/main" id="{54AB3A25-6605-4446-9E53-ACEECD25E27B}"/>
              </a:ext>
            </a:extLst>
          </p:cNvPr>
          <p:cNvSpPr/>
          <p:nvPr userDrawn="1"/>
        </p:nvSpPr>
        <p:spPr>
          <a:xfrm>
            <a:off x="11563141" y="590910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2635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57166-6921-4546-BA2C-99E464681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5B9122-6371-4049-B57A-33DED7DA2F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44752" y="1825625"/>
            <a:ext cx="4553712" cy="435133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14555D-0753-4312-A26B-2338813F9B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84848" y="1825625"/>
            <a:ext cx="4553712" cy="435133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FB7E8F4-3FB3-45AB-A381-9093CA95AAE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Graphic 15">
            <a:extLst>
              <a:ext uri="{FF2B5EF4-FFF2-40B4-BE49-F238E27FC236}">
                <a16:creationId xmlns:a16="http://schemas.microsoft.com/office/drawing/2014/main" id="{D8685329-C6A1-4CB4-8AAE-150D0341F6A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2" name="Graphic 16">
            <a:extLst>
              <a:ext uri="{FF2B5EF4-FFF2-40B4-BE49-F238E27FC236}">
                <a16:creationId xmlns:a16="http://schemas.microsoft.com/office/drawing/2014/main" id="{83CE1DAA-30A3-41AE-8AE1-A7EE5C48A6F3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Graphic 14">
            <a:extLst>
              <a:ext uri="{FF2B5EF4-FFF2-40B4-BE49-F238E27FC236}">
                <a16:creationId xmlns:a16="http://schemas.microsoft.com/office/drawing/2014/main" id="{065162DD-7ACB-4F9C-90DD-24C743035892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52880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tx2"/>
            </a:gs>
            <a:gs pos="0">
              <a:schemeClr val="accent2">
                <a:lumMod val="60000"/>
                <a:lumOff val="4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DA4224-F4E4-47A4-ACF7-231749390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679907-DC49-4B86-A34C-C97DBC26A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DBC8A0-34FC-4B6E-B42B-A721267D89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9AC0B6-4CC4-4E41-8A4D-F62E17F285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C0E9BD-90BD-46AE-8A0D-06796ADB76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9713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708" r:id="rId2"/>
    <p:sldLayoutId id="2147483717" r:id="rId3"/>
    <p:sldLayoutId id="2147483710" r:id="rId4"/>
    <p:sldLayoutId id="2147483709" r:id="rId5"/>
    <p:sldLayoutId id="2147483698" r:id="rId6"/>
    <p:sldLayoutId id="2147483713" r:id="rId7"/>
    <p:sldLayoutId id="2147483712" r:id="rId8"/>
    <p:sldLayoutId id="2147483700" r:id="rId9"/>
    <p:sldLayoutId id="2147483701" r:id="rId10"/>
    <p:sldLayoutId id="2147483716" r:id="rId11"/>
    <p:sldLayoutId id="2147483714" r:id="rId12"/>
    <p:sldLayoutId id="2147483715" r:id="rId13"/>
    <p:sldLayoutId id="2147483702" r:id="rId14"/>
    <p:sldLayoutId id="2147483703" r:id="rId15"/>
    <p:sldLayoutId id="2147483704" r:id="rId16"/>
    <p:sldLayoutId id="2147483705" r:id="rId17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A9968B-2619-4F71-AB00-4C493E1208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8447" y="594360"/>
            <a:ext cx="8955261" cy="2843784"/>
          </a:xfrm>
        </p:spPr>
        <p:txBody>
          <a:bodyPr>
            <a:normAutofit/>
          </a:bodyPr>
          <a:lstStyle/>
          <a:p>
            <a:r>
              <a:rPr lang="en-US" sz="5400" spc="400">
                <a:solidFill>
                  <a:schemeClr val="bg1"/>
                </a:solidFill>
              </a:rPr>
              <a:t>See and Hear the Data of Parker Solar Probe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F14073-9F68-4B7E-A576-26899D58C7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41847" y="4700015"/>
            <a:ext cx="5996777" cy="1780683"/>
          </a:xfrm>
        </p:spPr>
        <p:txBody>
          <a:bodyPr>
            <a:normAutofit fontScale="85000" lnSpcReduction="20000"/>
          </a:bodyPr>
          <a:lstStyle/>
          <a:p>
            <a:r>
              <a:rPr lang="en-US" u="sng" dirty="0"/>
              <a:t>b</a:t>
            </a:r>
            <a:r>
              <a:rPr lang="en-US" sz="2000" u="sng" dirty="0">
                <a:solidFill>
                  <a:schemeClr val="bg1"/>
                </a:solidFill>
              </a:rPr>
              <a:t>y The Space  Works</a:t>
            </a:r>
          </a:p>
          <a:p>
            <a:r>
              <a:rPr lang="en-US" sz="1600" dirty="0"/>
              <a:t>Kevin Holly</a:t>
            </a:r>
          </a:p>
          <a:p>
            <a:r>
              <a:rPr lang="en-US" sz="1600" dirty="0"/>
              <a:t>Louvere Walker-Hannon</a:t>
            </a:r>
          </a:p>
          <a:p>
            <a:r>
              <a:rPr lang="en-US" sz="1600" dirty="0"/>
              <a:t>Michelle Smith</a:t>
            </a:r>
          </a:p>
          <a:p>
            <a:r>
              <a:rPr lang="en-US" sz="1600" dirty="0"/>
              <a:t>Timothy Kyung</a:t>
            </a:r>
          </a:p>
          <a:p>
            <a:r>
              <a:rPr lang="en-US" sz="1600" dirty="0"/>
              <a:t>Will Campbell</a:t>
            </a:r>
            <a:endParaRPr lang="en-US" sz="1600" dirty="0">
              <a:solidFill>
                <a:schemeClr val="bg1"/>
              </a:solidFill>
            </a:endParaRPr>
          </a:p>
          <a:p>
            <a:endParaRPr lang="en-US" dirty="0"/>
          </a:p>
        </p:txBody>
      </p:sp>
      <p:pic>
        <p:nvPicPr>
          <p:cNvPr id="5" name="Picture 4" descr="A satellite in space&#10;&#10;Description automatically generated with low confidence">
            <a:extLst>
              <a:ext uri="{FF2B5EF4-FFF2-40B4-BE49-F238E27FC236}">
                <a16:creationId xmlns:a16="http://schemas.microsoft.com/office/drawing/2014/main" id="{40828819-678E-5833-4B05-132466A824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9240" y="3810271"/>
            <a:ext cx="4740403" cy="2670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698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DBBC93-70DF-4E4E-98E3-08124185AB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7399" y="585216"/>
            <a:ext cx="7219410" cy="1944842"/>
          </a:xfrm>
        </p:spPr>
        <p:txBody>
          <a:bodyPr/>
          <a:lstStyle/>
          <a:p>
            <a:r>
              <a:rPr lang="en-US" cap="all" spc="400" dirty="0">
                <a:solidFill>
                  <a:schemeClr val="bg1"/>
                </a:solidFill>
                <a:latin typeface="+mn-lt"/>
              </a:rPr>
              <a:t>The Challenge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DE74E9-AA78-46C1-845A-0B72FA8AF35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202936" y="3127247"/>
            <a:ext cx="6150864" cy="3291307"/>
          </a:xfrm>
        </p:spPr>
        <p:txBody>
          <a:bodyPr>
            <a:normAutofit/>
          </a:bodyPr>
          <a:lstStyle/>
          <a:p>
            <a:pPr algn="r"/>
            <a:r>
              <a:rPr lang="en-US" sz="2400" i="1" dirty="0"/>
              <a:t>Develop interactive and creative ways to improve public knowledge about the many spacecraft currently exploring the Sun, and help nonscientists interpret data from these missions using creative, user-friendly, and inviting methods</a:t>
            </a:r>
            <a:endParaRPr lang="en-US" sz="2400" i="1" dirty="0">
              <a:solidFill>
                <a:schemeClr val="bg1"/>
              </a:solidFill>
            </a:endParaRPr>
          </a:p>
        </p:txBody>
      </p:sp>
      <p:pic>
        <p:nvPicPr>
          <p:cNvPr id="6" name="Picture Placeholder 5" descr="mountains at sunset">
            <a:extLst>
              <a:ext uri="{FF2B5EF4-FFF2-40B4-BE49-F238E27FC236}">
                <a16:creationId xmlns:a16="http://schemas.microsoft.com/office/drawing/2014/main" id="{4642631A-6ABE-41EA-A308-9CF1230F142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/>
          <a:stretch/>
        </p:blipFill>
        <p:spPr/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DCF8D89-56D9-4E2B-9838-07DFB6E9D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5980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dirty="0">
                <a:solidFill>
                  <a:schemeClr val="bg1"/>
                </a:solidFill>
              </a:rPr>
              <a:t>THE SOLUTION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0391" y="2825496"/>
            <a:ext cx="6384909" cy="3346704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bg1"/>
                </a:solidFill>
              </a:rPr>
              <a:t>Collect Parker Solar Probe sensor data from public domain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</a:rPr>
              <a:t>Develop an interactive, standalone application to explore magnetic data</a:t>
            </a:r>
          </a:p>
          <a:p>
            <a:pPr marL="571500" lvl="1" indent="-34290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Visualize field strength and direction</a:t>
            </a:r>
          </a:p>
          <a:p>
            <a:pPr marL="571500" lvl="1" indent="-34290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Listen to the field along different orientations</a:t>
            </a:r>
          </a:p>
          <a:p>
            <a:pPr marL="571500" lvl="1" indent="-34290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Observe daily field readings along probe’s orbital trajectory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8" name="Picture Placeholder 7" descr="mountains under the night sky just before dawn">
            <a:extLst>
              <a:ext uri="{FF2B5EF4-FFF2-40B4-BE49-F238E27FC236}">
                <a16:creationId xmlns:a16="http://schemas.microsoft.com/office/drawing/2014/main" id="{B53D1AAB-32B2-4F04-828F-AB1C758AF00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71" r="71"/>
          <a:stretch/>
        </p:blipFill>
        <p:spPr/>
      </p:pic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A8C7C3A0-5E78-49C8-B8D4-F3DF62B2B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The Space  Works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3349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D22BEF7-5DCD-C267-3AF1-A7125E9714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1262" y="1264003"/>
            <a:ext cx="6190488" cy="1179576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THE DATA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EFBD55-38F5-DEE8-5055-365F02BEB9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6982" y="2754475"/>
            <a:ext cx="6190488" cy="3346704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bg1"/>
                </a:solidFill>
              </a:rPr>
              <a:t>Parker Solar Probe Gateway</a:t>
            </a:r>
            <a:br>
              <a:rPr lang="en-US" sz="2000" dirty="0">
                <a:solidFill>
                  <a:schemeClr val="bg1"/>
                </a:solidFill>
              </a:rPr>
            </a:br>
            <a:r>
              <a:rPr lang="en-US" sz="2000" u="sng" dirty="0">
                <a:solidFill>
                  <a:srgbClr val="FFFF00"/>
                </a:solidFill>
              </a:rPr>
              <a:t>https://sppgway.jhuapl.edu/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</a:rPr>
              <a:t>Goddard Space Flight Center Coordinated Data Analysis Web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u="sng" dirty="0">
                <a:solidFill>
                  <a:srgbClr val="FFFF00"/>
                </a:solidFill>
              </a:rPr>
              <a:t>https://cdaweb.gsfc.nasa.gov/pub/data/psp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</a:rPr>
              <a:t>Processed and consolidated 10+ gigabytes data from 1000+ CDF and ASCII text files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65C999-05CA-1EBA-2EDD-C5D647F978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9/3/20XX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B62250-F693-01C7-B9C0-B44E4D7F7D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8" name="Picture Placeholder 10" descr="mountains at sunset">
            <a:extLst>
              <a:ext uri="{FF2B5EF4-FFF2-40B4-BE49-F238E27FC236}">
                <a16:creationId xmlns:a16="http://schemas.microsoft.com/office/drawing/2014/main" id="{EDAF64E4-B719-0C76-79D9-A1A029E2078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/>
          <a:stretch/>
        </p:blipFill>
        <p:spPr>
          <a:xfrm>
            <a:off x="739775" y="1593850"/>
            <a:ext cx="4267200" cy="4267200"/>
          </a:xfrm>
        </p:spPr>
      </p:pic>
    </p:spTree>
    <p:extLst>
      <p:ext uri="{BB962C8B-B14F-4D97-AF65-F5344CB8AC3E}">
        <p14:creationId xmlns:p14="http://schemas.microsoft.com/office/powerpoint/2010/main" val="23911533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>
                <a:solidFill>
                  <a:schemeClr val="bg1"/>
                </a:solidFill>
              </a:rPr>
              <a:t>THE APP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0391" y="2825496"/>
            <a:ext cx="6384909" cy="3346704"/>
          </a:xfrm>
        </p:spPr>
        <p:txBody>
          <a:bodyPr>
            <a:normAutofit fontScale="92500" lnSpcReduction="20000"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>
                <a:solidFill>
                  <a:schemeClr val="bg1"/>
                </a:solidFill>
              </a:rPr>
              <a:t>Overview tab explains content with music generated from Solar Probe data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>
                <a:solidFill>
                  <a:schemeClr val="bg1"/>
                </a:solidFill>
              </a:rPr>
              <a:t>Magnetic field tab provides audio and visual representations for select days</a:t>
            </a:r>
          </a:p>
          <a:p>
            <a:pPr marL="571500" lvl="1" indent="-342900">
              <a:buFont typeface="Courier New" panose="02070309020205020404" pitchFamily="49" charset="0"/>
              <a:buChar char="o"/>
            </a:pPr>
            <a:r>
              <a:rPr lang="en-US">
                <a:solidFill>
                  <a:schemeClr val="bg1"/>
                </a:solidFill>
              </a:rPr>
              <a:t>Sound representation along radial, normal, and tangential axes</a:t>
            </a:r>
          </a:p>
          <a:p>
            <a:pPr marL="571500" lvl="1" indent="-342900">
              <a:buFont typeface="Courier New" panose="02070309020205020404" pitchFamily="49" charset="0"/>
              <a:buChar char="o"/>
            </a:pPr>
            <a:r>
              <a:rPr lang="en-US">
                <a:solidFill>
                  <a:schemeClr val="bg1"/>
                </a:solidFill>
              </a:rPr>
              <a:t>Scatter plot of field vector</a:t>
            </a:r>
          </a:p>
          <a:p>
            <a:pPr marL="571500" lvl="1" indent="-342900">
              <a:buFont typeface="Courier New" panose="02070309020205020404" pitchFamily="49" charset="0"/>
              <a:buChar char="o"/>
            </a:pPr>
            <a:r>
              <a:rPr lang="en-US">
                <a:solidFill>
                  <a:schemeClr val="bg1"/>
                </a:solidFill>
              </a:rPr>
              <a:t>Continuous Wavelet Transform (CWT) captures the impulsive events and reveals lower frequency features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>
                <a:solidFill>
                  <a:schemeClr val="bg1"/>
                </a:solidFill>
              </a:rPr>
              <a:t>Other visuals provided on third tab</a:t>
            </a:r>
          </a:p>
          <a:p>
            <a:pPr marL="571500" lvl="1" indent="-342900">
              <a:buFont typeface="Courier New" panose="02070309020205020404" pitchFamily="49" charset="0"/>
              <a:buChar char="o"/>
            </a:pPr>
            <a:r>
              <a:rPr lang="en-US">
                <a:solidFill>
                  <a:schemeClr val="bg1"/>
                </a:solidFill>
              </a:rPr>
              <a:t>Daily magnetic field strength along mission orbit</a:t>
            </a:r>
          </a:p>
          <a:p>
            <a:pPr marL="571500" lvl="1" indent="-342900">
              <a:buFont typeface="Courier New" panose="02070309020205020404" pitchFamily="49" charset="0"/>
              <a:buChar char="o"/>
            </a:pPr>
            <a:r>
              <a:rPr lang="en-US">
                <a:solidFill>
                  <a:schemeClr val="bg1"/>
                </a:solidFill>
              </a:rPr>
              <a:t>Daily scatter plots of field readings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A8C7C3A0-5E78-49C8-B8D4-F3DF62B2B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 Space  Works</a:t>
            </a:r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6" name="Picture Placeholder 5" descr="Graphical user interface&#10;&#10;Description automatically generated">
            <a:extLst>
              <a:ext uri="{FF2B5EF4-FFF2-40B4-BE49-F238E27FC236}">
                <a16:creationId xmlns:a16="http://schemas.microsoft.com/office/drawing/2014/main" id="{019C6B48-9A42-AE6E-7ADA-95495D4A344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17502" r="1750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5826700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D22BEF7-5DCD-C267-3AF1-A7125E9714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5984" y="1319728"/>
            <a:ext cx="6190488" cy="1179576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THE FILES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EFBD55-38F5-DEE8-5055-365F02BEB9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35984" y="2754475"/>
            <a:ext cx="6790878" cy="3346704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</a:rPr>
              <a:t>Solution developed in MATLAB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https://github.com/recanas/NASA-Space-Apps-2022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</a:rPr>
              <a:t>Artifacts stored on Git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65C999-05CA-1EBA-2EDD-C5D647F978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9/3/20XX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B62250-F693-01C7-B9C0-B44E4D7F7D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10" name="Picture Placeholder 9" descr="Piles of paperwork">
            <a:extLst>
              <a:ext uri="{FF2B5EF4-FFF2-40B4-BE49-F238E27FC236}">
                <a16:creationId xmlns:a16="http://schemas.microsoft.com/office/drawing/2014/main" id="{1B9B586A-5B4D-CFD9-DA8B-E4373A7096B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12500" r="12500"/>
          <a:stretch>
            <a:fillRect/>
          </a:stretch>
        </p:blipFill>
        <p:spPr>
          <a:xfrm>
            <a:off x="465138" y="1833563"/>
            <a:ext cx="4267200" cy="4267200"/>
          </a:xfrm>
        </p:spPr>
      </p:pic>
    </p:spTree>
    <p:extLst>
      <p:ext uri="{BB962C8B-B14F-4D97-AF65-F5344CB8AC3E}">
        <p14:creationId xmlns:p14="http://schemas.microsoft.com/office/powerpoint/2010/main" val="33401193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5D838446-B95D-4AB7-B8CA-D5804BB79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9" name="Picture Placeholder 8" descr="mountains at sunset">
            <a:extLst>
              <a:ext uri="{FF2B5EF4-FFF2-40B4-BE49-F238E27FC236}">
                <a16:creationId xmlns:a16="http://schemas.microsoft.com/office/drawing/2014/main" id="{C82DA925-978C-48A9-98AD-0653B7A3D2D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 t="41" b="41"/>
          <a:stretch/>
        </p:blipFill>
        <p:spPr/>
      </p:pic>
      <p:pic>
        <p:nvPicPr>
          <p:cNvPr id="11" name="Picture Placeholder 10" descr="mountains at sunset">
            <a:extLst>
              <a:ext uri="{FF2B5EF4-FFF2-40B4-BE49-F238E27FC236}">
                <a16:creationId xmlns:a16="http://schemas.microsoft.com/office/drawing/2014/main" id="{E63B7C3F-04A4-43F6-881D-FA11061CBAFA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/>
          <a:srcRect t="347" b="347"/>
          <a:stretch/>
        </p:blipFill>
        <p:spPr/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FF777B66-94CB-491C-AC6B-BDAC98E21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pic>
        <p:nvPicPr>
          <p:cNvPr id="15" name="Picture Placeholder 14" descr="mountains under near dusk sky">
            <a:extLst>
              <a:ext uri="{FF2B5EF4-FFF2-40B4-BE49-F238E27FC236}">
                <a16:creationId xmlns:a16="http://schemas.microsoft.com/office/drawing/2014/main" id="{3D15FDC1-74B5-4FD8-BD17-0E2502C411A6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4"/>
          <a:srcRect l="16" r="16"/>
          <a:stretch/>
        </p:blipFill>
        <p:spPr/>
      </p:pic>
      <p:pic>
        <p:nvPicPr>
          <p:cNvPr id="13" name="Picture Placeholder 12" descr="mountains under the night sky just before dawn">
            <a:extLst>
              <a:ext uri="{FF2B5EF4-FFF2-40B4-BE49-F238E27FC236}">
                <a16:creationId xmlns:a16="http://schemas.microsoft.com/office/drawing/2014/main" id="{E02C4914-F076-4415-9C5D-A9BDB6CC6110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5"/>
          <a:srcRect t="108" b="108"/>
          <a:stretch/>
        </p:blipFill>
        <p:spPr/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C3F377-0D0E-4251-B3EC-F6349A32F74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7313156"/>
      </p:ext>
    </p:extLst>
  </p:cSld>
  <p:clrMapOvr>
    <a:masterClrMapping/>
  </p:clrMapOvr>
</p:sld>
</file>

<file path=ppt/theme/theme1.xml><?xml version="1.0" encoding="utf-8"?>
<a:theme xmlns:a="http://schemas.openxmlformats.org/drawingml/2006/main" name="GradientUnivers">
  <a:themeElements>
    <a:clrScheme name="Gradient">
      <a:dk1>
        <a:sysClr val="windowText" lastClr="000000"/>
      </a:dk1>
      <a:lt1>
        <a:sysClr val="window" lastClr="FFFFFF"/>
      </a:lt1>
      <a:dk2>
        <a:srgbClr val="10013F"/>
      </a:dk2>
      <a:lt2>
        <a:srgbClr val="F2F0FF"/>
      </a:lt2>
      <a:accent1>
        <a:srgbClr val="814DFF"/>
      </a:accent1>
      <a:accent2>
        <a:srgbClr val="243FFF"/>
      </a:accent2>
      <a:accent3>
        <a:srgbClr val="FF83B6"/>
      </a:accent3>
      <a:accent4>
        <a:srgbClr val="FF9022"/>
      </a:accent4>
      <a:accent5>
        <a:srgbClr val="FF1F85"/>
      </a:accent5>
      <a:accent6>
        <a:srgbClr val="1A98FF"/>
      </a:accent6>
      <a:hlink>
        <a:srgbClr val="0563C1"/>
      </a:hlink>
      <a:folHlink>
        <a:srgbClr val="954F72"/>
      </a:folHlink>
    </a:clrScheme>
    <a:fontScheme name="Univers">
      <a:majorFont>
        <a:latin typeface="Univers"/>
        <a:ea typeface=""/>
        <a:cs typeface=""/>
      </a:majorFont>
      <a:minorFont>
        <a:latin typeface="Univer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radientUnivers" id="{605F9078-86F9-4258-A3E1-F8EFF02AE8CC}" vid="{4848699B-BB01-41E3-9EC4-3D97DFE5292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C8E00D1-8EA3-4E42-801D-0253E1EAFC2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9919F73-B6C2-4A43-95E2-833EC48925FE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ABC329F5-30EE-4BF7-AA2A-B837B51416B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{DE0040A0-E657-4B8B-A340-DEE68810F5D0}tf89338750_win32</Template>
  <TotalTime>268</TotalTime>
  <Words>263</Words>
  <Application>Microsoft Office PowerPoint</Application>
  <PresentationFormat>Widescreen</PresentationFormat>
  <Paragraphs>42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Arial</vt:lpstr>
      <vt:lpstr>Calibri</vt:lpstr>
      <vt:lpstr>Courier New</vt:lpstr>
      <vt:lpstr>Univers</vt:lpstr>
      <vt:lpstr>Wingdings</vt:lpstr>
      <vt:lpstr>GradientUnivers</vt:lpstr>
      <vt:lpstr>See and Hear the Data of Parker Solar Probe</vt:lpstr>
      <vt:lpstr>The Challenge</vt:lpstr>
      <vt:lpstr>THE SOLUTION</vt:lpstr>
      <vt:lpstr>THE DATA</vt:lpstr>
      <vt:lpstr>THE APP</vt:lpstr>
      <vt:lpstr>THE FILES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Creative Data Display with the Parker Solar Probe</dc:title>
  <dc:creator>Will Campbell</dc:creator>
  <cp:lastModifiedBy>Will Campbell</cp:lastModifiedBy>
  <cp:revision>1</cp:revision>
  <dcterms:created xsi:type="dcterms:W3CDTF">2022-10-02T20:29:21Z</dcterms:created>
  <dcterms:modified xsi:type="dcterms:W3CDTF">2022-10-03T02:32:59Z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